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149080"/>
            <a:ext cx="8568952" cy="882119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«учитель - учитель»</a:t>
            </a: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04856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4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80920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ВЗАИМОДЕЙСТВИЯ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8208912" cy="540060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2400" dirty="0" smtClean="0">
                <a:latin typeface="Times New Roman"/>
                <a:ea typeface="Calibri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«</a:t>
            </a:r>
            <a:r>
              <a:rPr lang="ru-RU" sz="2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опытный педагог – молодой специалист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r>
              <a:rPr lang="ru-RU" sz="19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приобретение </a:t>
            </a:r>
            <a:r>
              <a:rPr lang="ru-RU" sz="19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молодым педагогом необходимых профессиональных навыков (организационных, предметных, коммуникационных и др</a:t>
            </a:r>
            <a:r>
              <a:rPr lang="ru-R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.);</a:t>
            </a:r>
            <a:endParaRPr lang="ru-RU" sz="1900" b="1" i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2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лидер педагогического сообщества – 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педагог, испытывающий </a:t>
            </a:r>
            <a:r>
              <a:rPr lang="ru-RU" sz="2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профессиональные затруднения в сфере коммуникации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</a:p>
          <a:p>
            <a:pPr marL="45720" indent="0">
              <a:buNone/>
            </a:pPr>
            <a:r>
              <a:rPr lang="ru-RU" sz="19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</a:t>
            </a:r>
            <a:r>
              <a:rPr lang="ru-R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(преодоление профессиональных затруднения </a:t>
            </a:r>
            <a:r>
              <a:rPr lang="ru-RU" sz="19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сфере </a:t>
            </a:r>
            <a:r>
              <a:rPr lang="ru-R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коммуникации);</a:t>
            </a:r>
            <a:endParaRPr lang="ru-RU" sz="1900" b="1" i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«педагог-новатор – консервативный педагог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</a:p>
          <a:p>
            <a:pPr marL="45720" indent="0">
              <a:buNone/>
            </a:pPr>
            <a:r>
              <a:rPr lang="ru-RU" sz="2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(овладение современными </a:t>
            </a:r>
            <a:r>
              <a:rPr lang="ru-RU" sz="19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цифровыми </a:t>
            </a:r>
            <a:r>
              <a:rPr lang="ru-RU" sz="19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технологиями);</a:t>
            </a:r>
            <a:endParaRPr lang="ru-RU" sz="1900" b="1" i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4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«</a:t>
            </a:r>
            <a:r>
              <a:rPr lang="ru-RU" sz="2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опытный предметник – неопытный предметник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».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(оказание методической поддержки по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конкретному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предмету:    поиск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пособий и технологий, составление рабочих программ и тематических планов и т.д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23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132856"/>
            <a:ext cx="8208912" cy="3240360"/>
          </a:xfrm>
        </p:spPr>
        <p:txBody>
          <a:bodyPr/>
          <a:lstStyle/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педагогической поддержки педагогам, способствующей их профессиональному росту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профессиональному самоопределению,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самореализации и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закреплению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профессии, включая молодых/начинающих педагогов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349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512511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124744"/>
            <a:ext cx="8352928" cy="5328592"/>
          </a:xfrm>
        </p:spPr>
        <p:txBody>
          <a:bodyPr>
            <a:noAutofit/>
          </a:bodyPr>
          <a:lstStyle/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 выявить запросы педагога;</a:t>
            </a: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 определить способ взаимодействия наставника и наставляемого;</a:t>
            </a: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разработать персонализированную программу наставничества;</a:t>
            </a: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осуществить сопровождение  наставляемого в ходе реализации программы;</a:t>
            </a: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оценить результативность и эффективность реализации программы (рефлексия, самоанализ, тестирование, мониторинг …)</a:t>
            </a:r>
          </a:p>
          <a:p>
            <a:pPr marL="4572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3653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5121"/>
            <a:ext cx="6512511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908720"/>
            <a:ext cx="8568952" cy="5949280"/>
          </a:xfrm>
        </p:spPr>
        <p:txBody>
          <a:bodyPr>
            <a:noAutofit/>
          </a:bodyPr>
          <a:lstStyle/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повышение уровня включенности молодых и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начинающих педагогов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педагогическую деятельность и социально-культурную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жизнь образовательной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организации;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укрепление уверенности в собственных силах и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развитие личностного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педагогического потенциала работников всех категорий;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улучшение психологического климата в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образовательной организации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повышение уровня удовлетворенности собственной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работой и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улучшение психологического состояния специалистов;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рост числа специалистов, желающих продолжить свою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работу в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данном коллективе образовательной организации;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качественный рост успеваемости и улучшение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поведения в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классах и группах наставляемых;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сокращение числа конфликтных ситуаций с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педагогическим и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родительским сообществами;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повышение научно-методической и социальной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активности педагогических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работников (написание статей, проведение исследований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т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д., широкое участие учителей в проектной и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исследовательской деятельности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в конкурсах профессионального мастерства);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упрочение связей педагогических и прочих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вузов/колледжей со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школой и иными образовательными организациями;</a:t>
            </a:r>
          </a:p>
          <a:p>
            <a:pPr marL="45720" indent="0">
              <a:spcAft>
                <a:spcPts val="0"/>
              </a:spcAft>
              <a:buNone/>
            </a:pP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Times New Roman"/>
              </a:rPr>
              <a:t>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рост числа педагогов, сумевших преодолеть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профессиональное выгорание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устранивших профессиональные и личностные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затруднения, а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также нашедших новые возможности профессионального </a:t>
            </a:r>
            <a:r>
              <a:rPr lang="ru-RU" sz="16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развития и </a:t>
            </a:r>
            <a:r>
              <a:rPr lang="ru-RU" sz="16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роста.</a:t>
            </a:r>
          </a:p>
          <a:p>
            <a:pPr marL="45720" indent="0">
              <a:buNone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16476911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189</TotalTime>
  <Words>349</Words>
  <Application>Microsoft Office PowerPoint</Application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 Форма  наставничества</vt:lpstr>
      <vt:lpstr>МОДЕЛИ ВЗАИМОДЕЙСТВИЯ</vt:lpstr>
      <vt:lpstr>Цель</vt:lpstr>
      <vt:lpstr>Основные задачи</vt:lpstr>
      <vt:lpstr>Ожидаемые результаты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НАСТАВНИЧЕСТВО</dc:title>
  <dc:creator>ОБЖ МАОУ СШ № 137</dc:creator>
  <cp:lastModifiedBy>Шинкарёва Ирина Васильевна</cp:lastModifiedBy>
  <cp:revision>24</cp:revision>
  <dcterms:created xsi:type="dcterms:W3CDTF">2022-10-27T02:56:04Z</dcterms:created>
  <dcterms:modified xsi:type="dcterms:W3CDTF">2022-11-03T01:26:08Z</dcterms:modified>
</cp:coreProperties>
</file>