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ПРАКТИКИ НАСТАВНИЧЕСТВА «УЧЕНИК-УЧЕНИК»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Кирилл\Desktop\a1f7bab322489ba35608b07f99a62af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172296"/>
            <a:ext cx="7056784" cy="4685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124744"/>
            <a:ext cx="8229600" cy="43976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4000" cy="5760640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Пары </a:t>
            </a:r>
            <a:endParaRPr lang="ru-RU" sz="8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наставников</a:t>
            </a:r>
            <a:endParaRPr lang="ru-RU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3374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AutoNum type="arabicPeriod"/>
            </a:pPr>
            <a:r>
              <a:rPr lang="ru-RU" b="1" dirty="0" smtClean="0"/>
              <a:t>Успевающий – неуспевающий</a:t>
            </a:r>
          </a:p>
          <a:p>
            <a:pPr marL="514350" indent="-514350" algn="ctr">
              <a:buNone/>
            </a:pPr>
            <a:endParaRPr lang="ru-RU" b="1" dirty="0" smtClean="0"/>
          </a:p>
          <a:p>
            <a:pPr marL="514350" indent="-514350" algn="ctr">
              <a:buNone/>
            </a:pPr>
            <a:r>
              <a:rPr lang="ru-RU" dirty="0" smtClean="0"/>
              <a:t>классический вариант поддержки для достижения лучших образовательных результатов.</a:t>
            </a:r>
          </a:p>
          <a:p>
            <a:pPr marL="514350" indent="-514350" algn="ctr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2. </a:t>
            </a:r>
            <a:r>
              <a:rPr lang="ru-RU" b="1" dirty="0" smtClean="0"/>
              <a:t>Лидер – тихоня/скромник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dirty="0" smtClean="0"/>
              <a:t>Такое взаимодействие – это </a:t>
            </a:r>
            <a:r>
              <a:rPr lang="ru-RU" dirty="0" err="1" smtClean="0"/>
              <a:t>психоэмоциональная</a:t>
            </a:r>
            <a:r>
              <a:rPr lang="ru-RU" dirty="0" smtClean="0"/>
              <a:t> поддержка с адаптацией в коллективе или развитием коммуникационных, творческих, лидерских навыков.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3. </a:t>
            </a:r>
            <a:r>
              <a:rPr lang="ru-RU" b="1" dirty="0" smtClean="0"/>
              <a:t>Равный – равному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dirty="0" smtClean="0"/>
              <a:t>Это может быть и целый метод (или технология) обучения, при котором источником знаний для ученика служит не профессиональный учитель, а такой же ученик, уже обучившийся предмету. Такое обучение, как правило, применяется для небольших объёмов знаний и происходит индивидуально, а не в группе.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4. Адаптированный – неадаптированный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dirty="0" smtClean="0"/>
              <a:t>адаптация к новым условиям обучения (краткосрочный/длительный период).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smtClean="0"/>
              <a:t>СПАСИБО </a:t>
            </a:r>
            <a:r>
              <a:rPr lang="ru-RU" sz="6600" dirty="0" smtClean="0"/>
              <a:t>ЗА ВНИМАНИЕ!</a:t>
            </a:r>
            <a:endParaRPr lang="ru-RU" sz="6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118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ПРАКТИКИ НАСТАВНИЧЕСТВА «УЧЕНИК-УЧЕНИК»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ПРАКТИКИ НАСТАВНИЧЕСТВА «УЧЕНИК-УЧЕНИК» </dc:title>
  <dc:creator>Кирилл</dc:creator>
  <cp:lastModifiedBy>Кабинет Русского языка и Литературы</cp:lastModifiedBy>
  <cp:revision>14</cp:revision>
  <dcterms:created xsi:type="dcterms:W3CDTF">2022-10-28T14:21:20Z</dcterms:created>
  <dcterms:modified xsi:type="dcterms:W3CDTF">2022-10-28T02:37:05Z</dcterms:modified>
</cp:coreProperties>
</file>